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305" r:id="rId3"/>
    <p:sldId id="330" r:id="rId4"/>
    <p:sldId id="309" r:id="rId5"/>
    <p:sldId id="312" r:id="rId6"/>
    <p:sldId id="314" r:id="rId7"/>
    <p:sldId id="328" r:id="rId8"/>
    <p:sldId id="325" r:id="rId9"/>
    <p:sldId id="326" r:id="rId10"/>
    <p:sldId id="290" r:id="rId11"/>
    <p:sldId id="331" r:id="rId12"/>
    <p:sldId id="30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85" autoAdjust="0"/>
  </p:normalViewPr>
  <p:slideViewPr>
    <p:cSldViewPr>
      <p:cViewPr>
        <p:scale>
          <a:sx n="71" d="100"/>
          <a:sy n="71" d="100"/>
        </p:scale>
        <p:origin x="-114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CF88C-AE5E-470D-878E-94DF21CC2957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F38FE-DDBD-4C60-A151-649F631F9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0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F38FE-DDBD-4C60-A151-649F631F939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332656"/>
            <a:ext cx="8507288" cy="194421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Новосибирского района Новосибирской области – детский сад комбинированного вида «Теремок»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43050"/>
            <a:ext cx="7272808" cy="50263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Сенсорное развитие детей раннего возраста с использованием дидактической системы Фридриха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Фребеля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высшей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  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Глушкова Ольга Вениаминовна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G:\Выставка ФРЕБЕЛЬ\STEM артинки\preview_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75"/>
            <a:ext cx="1224136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126"/>
            <a:ext cx="8229600" cy="15322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Picture 2" descr="I:\Выставка ФРЕБЕЛЬ\фото 24.09.18 к выставке\IMG_9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14" y="4214818"/>
            <a:ext cx="2344216" cy="1952662"/>
          </a:xfrm>
          <a:prstGeom prst="rect">
            <a:avLst/>
          </a:prstGeom>
          <a:noFill/>
        </p:spPr>
      </p:pic>
      <p:pic>
        <p:nvPicPr>
          <p:cNvPr id="25" name="Рисунок 24" descr="G:\Выставка ФРЕБЕЛЬ\STEM артинки\preview_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1214414" y="3000372"/>
            <a:ext cx="2169561" cy="1041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Совместная деятельность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6433125" y="2440442"/>
            <a:ext cx="2242592" cy="1111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Самостоятельная деятельность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3542633" y="4357694"/>
            <a:ext cx="1924821" cy="1241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Игры-занятия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857620" y="500042"/>
            <a:ext cx="1751457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Игры-разминки</a:t>
            </a:r>
            <a:endParaRPr lang="ru-RU" dirty="0"/>
          </a:p>
        </p:txBody>
      </p:sp>
      <p:pic>
        <p:nvPicPr>
          <p:cNvPr id="15" name="Рисунок 14" descr="C:\Users\user\AppData\Local\Microsoft\Windows\Temporary Internet Files\Content.Word\IMG_23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57166"/>
            <a:ext cx="157163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Елена\Desktop\Новая папка\IMG_20180924_1021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1823145" cy="260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G:\Выставка ФРЕБЕЛЬ\фото распечатать\IMG_94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214818"/>
            <a:ext cx="3214710" cy="21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 flipH="1" flipV="1">
            <a:off x="8929718" y="-5"/>
            <a:ext cx="214282" cy="45719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pic>
        <p:nvPicPr>
          <p:cNvPr id="17" name="Picture 2" descr="E:\РМО ранний возраст\1\Рисунок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714488"/>
            <a:ext cx="2571768" cy="2455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4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 игр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«Дидактическая система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Ф.Фребеля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6 наборы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Desktop\IMG_6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571625"/>
            <a:ext cx="7929563" cy="4929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5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Выставка ФРЕБЕЛЬ\STEM артинки\preview_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7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Сенсорное развитие ребенка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формирование сенсорных эталонов и способностей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429916" y="5000636"/>
            <a:ext cx="71438" cy="21431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   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9512512" y="1844824"/>
            <a:ext cx="45719" cy="2160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396536" y="5085184"/>
            <a:ext cx="104686" cy="288032"/>
          </a:xfrm>
          <a:prstGeom prst="roundRect">
            <a:avLst>
              <a:gd name="adj" fmla="val 21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9512512" y="3717032"/>
            <a:ext cx="457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10" descr="https://allnews.by/images/2018/12/09/4214214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71744"/>
            <a:ext cx="2232438" cy="1643074"/>
          </a:xfrm>
          <a:prstGeom prst="rect">
            <a:avLst/>
          </a:prstGeom>
          <a:noFill/>
        </p:spPr>
      </p:pic>
      <p:pic>
        <p:nvPicPr>
          <p:cNvPr id="12300" name="Picture 12" descr="https://storage.azh.kz/archive/54eb/57/a7/a85f88/17/76/060/000/photos/1252088518.jpg/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5662" y="2639784"/>
            <a:ext cx="2036503" cy="1717909"/>
          </a:xfrm>
          <a:prstGeom prst="rect">
            <a:avLst/>
          </a:prstGeom>
          <a:noFill/>
        </p:spPr>
      </p:pic>
      <p:pic>
        <p:nvPicPr>
          <p:cNvPr id="12302" name="Picture 14" descr="https://i.pinimg.com/736x/ff/9b/81/ff9b81eeda8bca1c3fb5fe8e3f60ad1a--lemon-face-first-ti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071678"/>
            <a:ext cx="1857388" cy="2786083"/>
          </a:xfrm>
          <a:prstGeom prst="rect">
            <a:avLst/>
          </a:prstGeom>
          <a:noFill/>
        </p:spPr>
      </p:pic>
      <p:pic>
        <p:nvPicPr>
          <p:cNvPr id="12304" name="Picture 16" descr="https://i.mycdn.me/image?id=578387538758&amp;t=3&amp;plc=WEB&amp;tkn=*xoocoQGtleQm_8yAc3wrM3Ut6-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572008"/>
            <a:ext cx="2190194" cy="1642646"/>
          </a:xfrm>
          <a:prstGeom prst="rect">
            <a:avLst/>
          </a:prstGeom>
          <a:noFill/>
        </p:spPr>
      </p:pic>
      <p:pic>
        <p:nvPicPr>
          <p:cNvPr id="12306" name="Picture 18" descr="Ð ÑÐºÐ° Ð¼Ð°ÑÐµÑÐ¸ Ð¿ÑÐ¸ÐºÐ°ÑÐ°ÐµÑÑÑ ÑÑÐºÐ° Ð¼Ð°Ð»ÐµÐ½ÑÐºÐ¸Ð¹ ÑÐµÐ±ÐµÐ½Ð¾Ðº â ÑÑÐ¾ÐºÐ¾Ð²Ð¾Ðµ ÑÐ¾ÑÐ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786322"/>
            <a:ext cx="2428892" cy="1667840"/>
          </a:xfrm>
          <a:prstGeom prst="rect">
            <a:avLst/>
          </a:prstGeom>
          <a:noFill/>
        </p:spPr>
      </p:pic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2571736" y="1285860"/>
            <a:ext cx="4213064" cy="39169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анализаторы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14480" y="3571876"/>
            <a:ext cx="136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слуховой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000496" y="21431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зрительный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072330" y="4357694"/>
            <a:ext cx="144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вкусовой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4414" y="5715016"/>
            <a:ext cx="208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обонятельный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6314" y="571501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тактильный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H="1">
            <a:off x="4893471" y="2821777"/>
            <a:ext cx="300039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2298" idx="0"/>
          </p:cNvCxnSpPr>
          <p:nvPr/>
        </p:nvCxnSpPr>
        <p:spPr>
          <a:xfrm rot="5400000">
            <a:off x="2104506" y="1731344"/>
            <a:ext cx="852214" cy="828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2178827" y="2750339"/>
            <a:ext cx="292895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143636" y="164305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4179091" y="1678769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Сенсорное развитие ребенка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372350" cy="47919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  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1142984"/>
            <a:ext cx="475252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Сенсорное развитие составляет фундамент общего умственного развития ребенка, необходимого для успешного обучения в детском  саду, школе и для многих видов  деятельности в жизни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7620" y="4286256"/>
            <a:ext cx="4929222" cy="1800200"/>
          </a:xfrm>
          <a:prstGeom prst="roundRect">
            <a:avLst>
              <a:gd name="adj" fmla="val 21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Развитие его восприятия и формирование представлений о внешних свойствах предметов : форме, цвете, величине, положении в пространстве, а так же запахе, вкусе и т.п</a:t>
            </a:r>
            <a:r>
              <a:rPr lang="ru-RU" sz="10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5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>
            <a:off x="4286248" y="3000372"/>
            <a:ext cx="2035983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r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429000"/>
            <a:ext cx="1843828" cy="26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Игра – важное средство </a:t>
            </a:r>
            <a:b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всестороннего развития дошкольников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Елена\Desktop\Новая папка\IMG_20180924_1025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2279579" cy="37067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396536" y="3929066"/>
            <a:ext cx="432048" cy="2197097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071942"/>
            <a:ext cx="381635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user\AppData\Local\Microsoft\Windows\Temporary Internet Files\Content.Word\IMG_23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357298"/>
            <a:ext cx="260038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8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Дидактическая система Фридриха </a:t>
            </a:r>
            <a:r>
              <a:rPr lang="ru-RU" dirty="0" err="1" smtClean="0"/>
              <a:t>Фребеля</a:t>
            </a:r>
            <a:endParaRPr lang="ru-RU" dirty="0"/>
          </a:p>
        </p:txBody>
      </p:sp>
      <p:pic>
        <p:nvPicPr>
          <p:cNvPr id="5122" name="Picture 2" descr="C:\Users\user\Desktop\Дары Фребеля\материалы с интернета\ФРЕБЕЛЬ картинки по дарам\общие\slide_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4" y="1357298"/>
            <a:ext cx="4095779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3000372"/>
            <a:ext cx="5464682" cy="33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Созвучность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взглядов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Ф.Фребеля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62721"/>
            <a:ext cx="7848872" cy="3930575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ребенком всех этапов детства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младенческого, раннего и дошкольного), обогащение(амплификация) детского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личности ребенка;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гуманистический характер и взаимодействия взрослых и детей;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специфических видах деятельности: прежде всего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игры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познавательной и исследовательской деятельности , в форме творческой активности, обеспечивающей художественно-эстетическое развитие ребенка;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детей и взрослых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признание ребенка полноценным участником(субъектом)образовательных отношений;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на основе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особенностей каждого ребенка.</a:t>
            </a:r>
          </a:p>
          <a:p>
            <a:endParaRPr lang="ru-RU" dirty="0"/>
          </a:p>
        </p:txBody>
      </p:sp>
      <p:pic>
        <p:nvPicPr>
          <p:cNvPr id="4" name="Рисунок 3" descr="G:\Выставка ФРЕБЕЛЬ\STEM артинки\preview_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" y="6093296"/>
            <a:ext cx="1547664" cy="764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8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448" y="188641"/>
            <a:ext cx="7772400" cy="12633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набор системы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«Шерстяные мячики»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595464"/>
            <a:ext cx="3816424" cy="2857872"/>
          </a:xfrm>
        </p:spPr>
        <p:txBody>
          <a:bodyPr/>
          <a:lstStyle/>
          <a:p>
            <a:r>
              <a:rPr lang="ru-RU" dirty="0" smtClean="0"/>
              <a:t>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56" y="3842015"/>
            <a:ext cx="3281620" cy="2636838"/>
          </a:xfrm>
        </p:spPr>
      </p:pic>
      <p:sp>
        <p:nvSpPr>
          <p:cNvPr id="6" name="Выноска-облако 5"/>
          <p:cNvSpPr/>
          <p:nvPr/>
        </p:nvSpPr>
        <p:spPr>
          <a:xfrm>
            <a:off x="481750" y="3726411"/>
            <a:ext cx="2769976" cy="14670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Познавательная деятельность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49758" y="1142239"/>
            <a:ext cx="2424798" cy="1340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Физическое развитие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438778" y="1125324"/>
            <a:ext cx="2376264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Музыкальная деятельность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724295" y="3620156"/>
            <a:ext cx="3096344" cy="13457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Социально-коммуникативное развитие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490918" y="1452014"/>
            <a:ext cx="2088232" cy="78627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Развитие 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267744" y="2181357"/>
            <a:ext cx="2196244" cy="82408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Пространственного мышления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597648" y="2181357"/>
            <a:ext cx="2160240" cy="80155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Сенсорных эталонов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509882" y="3203942"/>
            <a:ext cx="1908212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Крупная, мелкая моторика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9" name="Рисунок 18" descr="G:\Выставка ФРЕБЕЛЬ\STEM артинки\preview_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11069"/>
            <a:ext cx="1271067" cy="73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4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Мяч- самая простая  и понятная ребенку фигура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РМО ранний возраст\1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МО ранний возраст\1\11552_1000x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643834" cy="5076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233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Муниципальное казенное дошкольное образовательное учреждение Новосибирского района Новосибирской области – детский сад комбинированного вида «Теремок»   </vt:lpstr>
      <vt:lpstr>Сенсорное развитие ребенка Цель: формирование сенсорных эталонов и способностей</vt:lpstr>
      <vt:lpstr>Сенсорное развитие ребенка</vt:lpstr>
      <vt:lpstr>Игра – важное средство  всестороннего развития дошкольников</vt:lpstr>
      <vt:lpstr> Дидактическая система Фридриха Фребеля</vt:lpstr>
      <vt:lpstr>Созвучность педагогических взглядов Ф.Фребеля и ФГОС ДО </vt:lpstr>
      <vt:lpstr>   Первый набор системы Ф. Фребеля «Шерстяные мячики» </vt:lpstr>
      <vt:lpstr>Мяч- самая простая  и понятная ребенку фигура</vt:lpstr>
      <vt:lpstr>Презентация PowerPoint</vt:lpstr>
      <vt:lpstr> </vt:lpstr>
      <vt:lpstr>Картотека игр «Дидактическая система Ф.Фребеля» 1 – 6 наборы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ллл</dc:title>
  <dc:creator>Елена</dc:creator>
  <cp:lastModifiedBy>user</cp:lastModifiedBy>
  <cp:revision>268</cp:revision>
  <dcterms:created xsi:type="dcterms:W3CDTF">2018-09-24T14:19:25Z</dcterms:created>
  <dcterms:modified xsi:type="dcterms:W3CDTF">2019-03-26T07:31:38Z</dcterms:modified>
</cp:coreProperties>
</file>